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4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74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053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92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83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0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1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7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4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2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37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05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63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C0BAD0-41AA-4A7B-844A-DAD1CCF792D9}" type="datetimeFigureOut">
              <a:rPr lang="en-GB" smtClean="0"/>
              <a:t>22/10/2013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C3C6-5226-4120-A471-F971A271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344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80478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WD40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Dan &amp; Gabriel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4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Initial idea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Advertising WD40 and duct tape in a style of combo pack, however it was decided as these are 2 separate companies it wouldn’t be likely the 2 would advertise together unless it was a promotional item in a magazine such as Screwfix.</a:t>
            </a:r>
          </a:p>
          <a:p>
            <a:r>
              <a:rPr lang="en-GB" sz="2400" dirty="0" smtClean="0"/>
              <a:t>The advert would consist of a male using WD40 to fix almost anything, but also using as everyday toiletries such as deodorant, aftershave etc. but also using it for its intended uses such as rusted/creaking moving parts (hinges, chains)</a:t>
            </a:r>
            <a:endParaRPr lang="en-GB" sz="2400" dirty="0"/>
          </a:p>
        </p:txBody>
      </p:sp>
      <p:pic>
        <p:nvPicPr>
          <p:cNvPr id="1026" name="Picture 2" descr="http://www.prrag.com/blog/wp-content/uploads/2006/09/wd40-p_logo_2colo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46" y="114518"/>
            <a:ext cx="2462364" cy="183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Various suggestions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After our first pitch a few suggestions were made about our initial pitch. </a:t>
            </a:r>
          </a:p>
          <a:p>
            <a:r>
              <a:rPr lang="en-GB" sz="2400" dirty="0" smtClean="0"/>
              <a:t>1. Changing the combo pack to just focus solely on one product which we decided to be WD40</a:t>
            </a:r>
          </a:p>
          <a:p>
            <a:r>
              <a:rPr lang="en-GB" sz="2400" dirty="0" smtClean="0"/>
              <a:t>2. Another idea for the advert was instead of it being used by a very “manly” man, have him struggle with something mechanical then a smaller lesser built man comes along and solves it with just WD40, “Anyone can fix something”.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75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Decided idea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Sticking with WD40 only.</a:t>
            </a:r>
          </a:p>
          <a:p>
            <a:r>
              <a:rPr lang="en-GB" sz="2400" dirty="0" smtClean="0"/>
              <a:t>As WD40 is such a recognized product as a lubricant and water displacer the advert could focus more around its 1000’s of uses rather than the product itself such as our intended manly ad but with a slogan such as “but did you know…. It also…-”</a:t>
            </a:r>
          </a:p>
          <a:p>
            <a:endParaRPr lang="en-GB" sz="2400" dirty="0" smtClean="0"/>
          </a:p>
          <a:p>
            <a:r>
              <a:rPr lang="en-GB" sz="2400" dirty="0" smtClean="0"/>
              <a:t>Viral </a:t>
            </a:r>
            <a:r>
              <a:rPr lang="en-GB" sz="2400" dirty="0"/>
              <a:t>advert for WD40</a:t>
            </a:r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vimeo.com/28047804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38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Side idea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84863"/>
            <a:ext cx="8946541" cy="4195481"/>
          </a:xfrm>
        </p:spPr>
        <p:txBody>
          <a:bodyPr/>
          <a:lstStyle/>
          <a:p>
            <a:r>
              <a:rPr lang="en-GB" sz="2400" dirty="0" smtClean="0"/>
              <a:t>Advert for Duct tape:</a:t>
            </a:r>
          </a:p>
          <a:p>
            <a:r>
              <a:rPr lang="en-GB" sz="2400" dirty="0" smtClean="0"/>
              <a:t>Couple sat on the sofa and male is trying to watch TV but female is constantly talking, as male struggles to fight with his partner talking and the </a:t>
            </a:r>
            <a:r>
              <a:rPr lang="en-GB" sz="2400" dirty="0" err="1" smtClean="0"/>
              <a:t>tv</a:t>
            </a:r>
            <a:r>
              <a:rPr lang="en-GB" sz="2400" dirty="0" smtClean="0"/>
              <a:t> volume. He then looks over to the coffee table with a roll of duct tape on and begins thinking as he picks it up and rolls some tape out. Cut to male blissfully watching </a:t>
            </a:r>
            <a:r>
              <a:rPr lang="en-GB" sz="2400" dirty="0" err="1" smtClean="0"/>
              <a:t>tv</a:t>
            </a:r>
            <a:r>
              <a:rPr lang="en-GB" sz="2400" dirty="0" smtClean="0"/>
              <a:t> and partner is quiet, pan out to reveal his partner has duct tape across her mouth and he has a smug face. </a:t>
            </a:r>
          </a:p>
          <a:p>
            <a:r>
              <a:rPr lang="en-GB" sz="3600" dirty="0" smtClean="0"/>
              <a:t>“</a:t>
            </a:r>
            <a:r>
              <a:rPr lang="en-GB" sz="2400" b="1" dirty="0" smtClean="0"/>
              <a:t>Silence is golden. Duct tape is silver</a:t>
            </a:r>
            <a:r>
              <a:rPr lang="en-GB" sz="2800" b="1" dirty="0" smtClean="0"/>
              <a:t>.</a:t>
            </a:r>
            <a:r>
              <a:rPr lang="en-GB" sz="3600" dirty="0" smtClean="0"/>
              <a:t>”</a:t>
            </a:r>
            <a:endParaRPr lang="en-GB" sz="3600" dirty="0"/>
          </a:p>
        </p:txBody>
      </p:sp>
      <p:sp>
        <p:nvSpPr>
          <p:cNvPr id="4" name="AutoShape 2" descr="http://static.fjcdn.com/pictures/duct+tape.+tags+say+all_5368a3_3941242.jpg"/>
          <p:cNvSpPr>
            <a:spLocks noChangeAspect="1" noChangeArrowheads="1"/>
          </p:cNvSpPr>
          <p:nvPr/>
        </p:nvSpPr>
        <p:spPr bwMode="auto">
          <a:xfrm>
            <a:off x="155575" y="-4519149"/>
            <a:ext cx="4679472" cy="46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7" b="96689" l="5167" r="93167">
                        <a14:foregroundMark x1="13667" y1="11258" x2="13667" y2="11258"/>
                        <a14:foregroundMark x1="16000" y1="10099" x2="16000" y2="10099"/>
                        <a14:foregroundMark x1="20500" y1="10099" x2="20500" y2="10099"/>
                        <a14:foregroundMark x1="23167" y1="9437" x2="23167" y2="9437"/>
                        <a14:foregroundMark x1="20167" y1="12417" x2="20167" y2="12417"/>
                        <a14:foregroundMark x1="29500" y1="8940" x2="29500" y2="8940"/>
                        <a14:foregroundMark x1="29500" y1="12583" x2="29500" y2="12583"/>
                        <a14:foregroundMark x1="32833" y1="11589" x2="32833" y2="11589"/>
                        <a14:foregroundMark x1="37000" y1="11589" x2="37000" y2="11589"/>
                        <a14:foregroundMark x1="32667" y1="8940" x2="32667" y2="8940"/>
                        <a14:foregroundMark x1="41667" y1="8775" x2="41667" y2="8775"/>
                        <a14:foregroundMark x1="39167" y1="8609" x2="39167" y2="8609"/>
                        <a14:foregroundMark x1="47500" y1="9934" x2="47500" y2="9934"/>
                        <a14:foregroundMark x1="49833" y1="10099" x2="49833" y2="10099"/>
                        <a14:foregroundMark x1="55667" y1="10927" x2="55667" y2="10927"/>
                        <a14:foregroundMark x1="57333" y1="10596" x2="57333" y2="10596"/>
                        <a14:foregroundMark x1="60167" y1="10265" x2="60167" y2="10265"/>
                        <a14:foregroundMark x1="63333" y1="11755" x2="63333" y2="11755"/>
                        <a14:foregroundMark x1="68667" y1="9603" x2="68667" y2="9603"/>
                        <a14:foregroundMark x1="74333" y1="10927" x2="74333" y2="10927"/>
                        <a14:foregroundMark x1="78333" y1="10265" x2="78333" y2="10265"/>
                        <a14:foregroundMark x1="81000" y1="9934" x2="81000" y2="9934"/>
                        <a14:foregroundMark x1="85000" y1="11093" x2="85000" y2="11093"/>
                        <a14:foregroundMark x1="76000" y1="11424" x2="76000" y2="11424"/>
                        <a14:foregroundMark x1="72833" y1="12417" x2="72833" y2="12417"/>
                        <a14:foregroundMark x1="50167" y1="12748" x2="50167" y2="12748"/>
                        <a14:foregroundMark x1="37333" y1="20861" x2="37333" y2="20861"/>
                        <a14:foregroundMark x1="39333" y1="20199" x2="39333" y2="20199"/>
                        <a14:foregroundMark x1="45167" y1="18543" x2="45167" y2="18543"/>
                        <a14:foregroundMark x1="48000" y1="19040" x2="48000" y2="19040"/>
                        <a14:foregroundMark x1="45167" y1="22185" x2="45167" y2="22185"/>
                        <a14:foregroundMark x1="53167" y1="18709" x2="53167" y2="18709"/>
                        <a14:foregroundMark x1="57500" y1="20861" x2="57500" y2="20861"/>
                        <a14:foregroundMark x1="60333" y1="20199" x2="60333" y2="20199"/>
                        <a14:foregroundMark x1="64000" y1="19702" x2="64000" y2="19702"/>
                        <a14:foregroundMark x1="9167" y1="82119" x2="9167" y2="82119"/>
                        <a14:foregroundMark x1="12500" y1="82119" x2="12500" y2="82119"/>
                        <a14:foregroundMark x1="15167" y1="81788" x2="15167" y2="81788"/>
                        <a14:foregroundMark x1="19167" y1="82119" x2="19167" y2="82119"/>
                        <a14:foregroundMark x1="24000" y1="81457" x2="24000" y2="81457"/>
                        <a14:foregroundMark x1="26833" y1="81457" x2="26833" y2="81457"/>
                        <a14:foregroundMark x1="31167" y1="82119" x2="31167" y2="82119"/>
                        <a14:foregroundMark x1="35167" y1="81457" x2="35167" y2="81457"/>
                        <a14:foregroundMark x1="33333" y1="80464" x2="33333" y2="80464"/>
                        <a14:foregroundMark x1="30167" y1="80795" x2="30167" y2="80795"/>
                        <a14:foregroundMark x1="36333" y1="83775" x2="36333" y2="83775"/>
                        <a14:foregroundMark x1="31500" y1="83609" x2="31500" y2="83609"/>
                        <a14:foregroundMark x1="39000" y1="81788" x2="39000" y2="81788"/>
                        <a14:foregroundMark x1="43667" y1="81457" x2="43667" y2="81457"/>
                        <a14:foregroundMark x1="46500" y1="81291" x2="46500" y2="81291"/>
                        <a14:foregroundMark x1="54167" y1="81788" x2="54167" y2="81788"/>
                        <a14:foregroundMark x1="58500" y1="81457" x2="58500" y2="81457"/>
                        <a14:foregroundMark x1="61500" y1="81623" x2="61500" y2="81623"/>
                        <a14:foregroundMark x1="63667" y1="81457" x2="63667" y2="81457"/>
                        <a14:foregroundMark x1="69333" y1="83113" x2="69333" y2="83113"/>
                        <a14:foregroundMark x1="72333" y1="82947" x2="72333" y2="82947"/>
                        <a14:foregroundMark x1="76500" y1="82119" x2="76500" y2="82119"/>
                        <a14:foregroundMark x1="78500" y1="82119" x2="78500" y2="82119"/>
                        <a14:foregroundMark x1="82667" y1="81788" x2="82667" y2="81788"/>
                        <a14:foregroundMark x1="88167" y1="80629" x2="88167" y2="80629"/>
                        <a14:foregroundMark x1="91333" y1="81623" x2="91333" y2="81623"/>
                        <a14:foregroundMark x1="84000" y1="83775" x2="84000" y2="83775"/>
                        <a14:foregroundMark x1="80333" y1="82119" x2="80333" y2="82119"/>
                        <a14:foregroundMark x1="90167" y1="82119" x2="90167" y2="82119"/>
                        <a14:foregroundMark x1="79833" y1="80960" x2="79833" y2="80960"/>
                        <a14:foregroundMark x1="38000" y1="90066" x2="38000" y2="90066"/>
                        <a14:foregroundMark x1="40667" y1="90397" x2="40667" y2="90397"/>
                        <a14:foregroundMark x1="38333" y1="91722" x2="38333" y2="91722"/>
                        <a14:foregroundMark x1="44500" y1="91722" x2="44500" y2="91722"/>
                        <a14:foregroundMark x1="46000" y1="91887" x2="46000" y2="91887"/>
                        <a14:foregroundMark x1="48667" y1="89901" x2="48667" y2="89901"/>
                        <a14:foregroundMark x1="53333" y1="89570" x2="53333" y2="89570"/>
                        <a14:foregroundMark x1="56333" y1="91225" x2="56333" y2="91225"/>
                        <a14:foregroundMark x1="59000" y1="90232" x2="59000" y2="90232"/>
                        <a14:foregroundMark x1="62500" y1="90728" x2="62500" y2="90728"/>
                        <a14:foregroundMark x1="33000" y1="86589" x2="33000" y2="86589"/>
                        <a14:foregroundMark x1="28000" y1="86424" x2="38500" y2="85596"/>
                        <a14:foregroundMark x1="67500" y1="80629" x2="67500" y2="80629"/>
                        <a14:foregroundMark x1="84333" y1="81623" x2="84333" y2="81623"/>
                        <a14:foregroundMark x1="47667" y1="12417" x2="47667" y2="12417"/>
                        <a14:foregroundMark x1="23167" y1="11921" x2="23167" y2="11921"/>
                      </a14:backgroundRemoval>
                    </a14:imgEffect>
                  </a14:imgLayer>
                </a14:imgProps>
              </a:ext>
            </a:extLst>
          </a:blip>
          <a:srcRect l="5806" t="5084" r="5661" b="6007"/>
          <a:stretch/>
        </p:blipFill>
        <p:spPr>
          <a:xfrm>
            <a:off x="9271000" y="3905076"/>
            <a:ext cx="2921000" cy="295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349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WD40</vt:lpstr>
      <vt:lpstr>Initial idea</vt:lpstr>
      <vt:lpstr>Various suggestions</vt:lpstr>
      <vt:lpstr>Decided idea</vt:lpstr>
      <vt:lpstr>Side idea</vt:lpstr>
    </vt:vector>
  </TitlesOfParts>
  <Company>Wiltshire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WD40</dc:title>
  <dc:creator>2051479</dc:creator>
  <cp:lastModifiedBy>2051479</cp:lastModifiedBy>
  <cp:revision>7</cp:revision>
  <dcterms:created xsi:type="dcterms:W3CDTF">2013-10-22T10:00:23Z</dcterms:created>
  <dcterms:modified xsi:type="dcterms:W3CDTF">2013-10-22T11:06:18Z</dcterms:modified>
</cp:coreProperties>
</file>